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89" r:id="rId3"/>
    <p:sldId id="263" r:id="rId4"/>
    <p:sldId id="286" r:id="rId5"/>
    <p:sldId id="281" r:id="rId6"/>
    <p:sldId id="293" r:id="rId7"/>
    <p:sldId id="284" r:id="rId8"/>
    <p:sldId id="287" r:id="rId9"/>
    <p:sldId id="292" r:id="rId10"/>
  </p:sldIdLst>
  <p:sldSz cx="9144000" cy="6858000" type="screen4x3"/>
  <p:notesSz cx="6858000" cy="9144000"/>
  <p:custDataLst>
    <p:tags r:id="rId12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10" clrIdx="0"/>
  <p:cmAuthor id="2" name="Vries, Sander de" initials="SdV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B63F56-DC01-42EF-8851-081E8F0D333C}" v="44" dt="2021-02-23T12:20:27.1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94" autoAdjust="0"/>
    <p:restoredTop sz="94604" autoAdjust="0"/>
  </p:normalViewPr>
  <p:slideViewPr>
    <p:cSldViewPr>
      <p:cViewPr varScale="1">
        <p:scale>
          <a:sx n="62" d="100"/>
          <a:sy n="62" d="100"/>
        </p:scale>
        <p:origin x="120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nen, JAM (Johan)" userId="26a08f2c-01df-42fd-8b2e-f6be77dec936" providerId="ADAL" clId="{92B63F56-DC01-42EF-8851-081E8F0D333C}"/>
    <pc:docChg chg="custSel modSld">
      <pc:chgData name="Bijnen, JAM (Johan)" userId="26a08f2c-01df-42fd-8b2e-f6be77dec936" providerId="ADAL" clId="{92B63F56-DC01-42EF-8851-081E8F0D333C}" dt="2021-02-23T12:20:27.138" v="341" actId="20577"/>
      <pc:docMkLst>
        <pc:docMk/>
      </pc:docMkLst>
      <pc:sldChg chg="addSp delSp modSp mod">
        <pc:chgData name="Bijnen, JAM (Johan)" userId="26a08f2c-01df-42fd-8b2e-f6be77dec936" providerId="ADAL" clId="{92B63F56-DC01-42EF-8851-081E8F0D333C}" dt="2021-02-23T12:19:47.398" v="315" actId="1076"/>
        <pc:sldMkLst>
          <pc:docMk/>
          <pc:sldMk cId="484241503" sldId="284"/>
        </pc:sldMkLst>
        <pc:spChg chg="add mod">
          <ac:chgData name="Bijnen, JAM (Johan)" userId="26a08f2c-01df-42fd-8b2e-f6be77dec936" providerId="ADAL" clId="{92B63F56-DC01-42EF-8851-081E8F0D333C}" dt="2021-02-23T12:18:47.034" v="304" actId="1076"/>
          <ac:spMkLst>
            <pc:docMk/>
            <pc:sldMk cId="484241503" sldId="284"/>
            <ac:spMk id="3" creationId="{E1853A2B-0ECB-459A-8528-934F6239F9FF}"/>
          </ac:spMkLst>
        </pc:spChg>
        <pc:spChg chg="add mod">
          <ac:chgData name="Bijnen, JAM (Johan)" userId="26a08f2c-01df-42fd-8b2e-f6be77dec936" providerId="ADAL" clId="{92B63F56-DC01-42EF-8851-081E8F0D333C}" dt="2021-02-23T12:18:04.730" v="300" actId="20577"/>
          <ac:spMkLst>
            <pc:docMk/>
            <pc:sldMk cId="484241503" sldId="284"/>
            <ac:spMk id="4" creationId="{AA4CBC22-3622-4F65-ACF2-F077D06324A3}"/>
          </ac:spMkLst>
        </pc:spChg>
        <pc:spChg chg="add del mod">
          <ac:chgData name="Bijnen, JAM (Johan)" userId="26a08f2c-01df-42fd-8b2e-f6be77dec936" providerId="ADAL" clId="{92B63F56-DC01-42EF-8851-081E8F0D333C}" dt="2021-02-23T12:05:49.966" v="124"/>
          <ac:spMkLst>
            <pc:docMk/>
            <pc:sldMk cId="484241503" sldId="284"/>
            <ac:spMk id="5" creationId="{65E15FDE-79D8-4E87-BD07-6AD720CBD0E4}"/>
          </ac:spMkLst>
        </pc:spChg>
        <pc:spChg chg="add mod">
          <ac:chgData name="Bijnen, JAM (Johan)" userId="26a08f2c-01df-42fd-8b2e-f6be77dec936" providerId="ADAL" clId="{92B63F56-DC01-42EF-8851-081E8F0D333C}" dt="2021-02-23T12:19:31.014" v="312" actId="1076"/>
          <ac:spMkLst>
            <pc:docMk/>
            <pc:sldMk cId="484241503" sldId="284"/>
            <ac:spMk id="7" creationId="{B6EA9FAB-A356-4039-8A0E-F1110B73FB8A}"/>
          </ac:spMkLst>
        </pc:spChg>
        <pc:spChg chg="add mod">
          <ac:chgData name="Bijnen, JAM (Johan)" userId="26a08f2c-01df-42fd-8b2e-f6be77dec936" providerId="ADAL" clId="{92B63F56-DC01-42EF-8851-081E8F0D333C}" dt="2021-02-23T12:19:42.444" v="314" actId="1076"/>
          <ac:spMkLst>
            <pc:docMk/>
            <pc:sldMk cId="484241503" sldId="284"/>
            <ac:spMk id="8" creationId="{5999A31F-8D74-41BA-9046-AB394B2ACD68}"/>
          </ac:spMkLst>
        </pc:spChg>
        <pc:spChg chg="add mod">
          <ac:chgData name="Bijnen, JAM (Johan)" userId="26a08f2c-01df-42fd-8b2e-f6be77dec936" providerId="ADAL" clId="{92B63F56-DC01-42EF-8851-081E8F0D333C}" dt="2021-02-23T12:19:47.398" v="315" actId="1076"/>
          <ac:spMkLst>
            <pc:docMk/>
            <pc:sldMk cId="484241503" sldId="284"/>
            <ac:spMk id="9" creationId="{E4CBB286-6535-4117-B19D-C49BB50C779A}"/>
          </ac:spMkLst>
        </pc:spChg>
        <pc:spChg chg="add mod">
          <ac:chgData name="Bijnen, JAM (Johan)" userId="26a08f2c-01df-42fd-8b2e-f6be77dec936" providerId="ADAL" clId="{92B63F56-DC01-42EF-8851-081E8F0D333C}" dt="2021-02-23T12:19:35.852" v="313" actId="1076"/>
          <ac:spMkLst>
            <pc:docMk/>
            <pc:sldMk cId="484241503" sldId="284"/>
            <ac:spMk id="10" creationId="{3D1B41AB-545D-4EA1-9566-981816792141}"/>
          </ac:spMkLst>
        </pc:spChg>
        <pc:spChg chg="add mod">
          <ac:chgData name="Bijnen, JAM (Johan)" userId="26a08f2c-01df-42fd-8b2e-f6be77dec936" providerId="ADAL" clId="{92B63F56-DC01-42EF-8851-081E8F0D333C}" dt="2021-02-23T12:19:24.136" v="311" actId="1076"/>
          <ac:spMkLst>
            <pc:docMk/>
            <pc:sldMk cId="484241503" sldId="284"/>
            <ac:spMk id="11" creationId="{543A7959-B7F4-4B4D-A16B-03000E34893B}"/>
          </ac:spMkLst>
        </pc:spChg>
        <pc:spChg chg="add del mod">
          <ac:chgData name="Bijnen, JAM (Johan)" userId="26a08f2c-01df-42fd-8b2e-f6be77dec936" providerId="ADAL" clId="{92B63F56-DC01-42EF-8851-081E8F0D333C}" dt="2021-02-23T12:05:38.350" v="120"/>
          <ac:spMkLst>
            <pc:docMk/>
            <pc:sldMk cId="484241503" sldId="284"/>
            <ac:spMk id="12" creationId="{52782C70-BBDE-44ED-80C5-866825100C1F}"/>
          </ac:spMkLst>
        </pc:spChg>
        <pc:spChg chg="add del mod">
          <ac:chgData name="Bijnen, JAM (Johan)" userId="26a08f2c-01df-42fd-8b2e-f6be77dec936" providerId="ADAL" clId="{92B63F56-DC01-42EF-8851-081E8F0D333C}" dt="2021-02-23T12:14:35.551" v="215"/>
          <ac:spMkLst>
            <pc:docMk/>
            <pc:sldMk cId="484241503" sldId="284"/>
            <ac:spMk id="13" creationId="{176E7638-13DD-44FF-9ED0-859CB28F9B0F}"/>
          </ac:spMkLst>
        </pc:spChg>
        <pc:spChg chg="add del mod">
          <ac:chgData name="Bijnen, JAM (Johan)" userId="26a08f2c-01df-42fd-8b2e-f6be77dec936" providerId="ADAL" clId="{92B63F56-DC01-42EF-8851-081E8F0D333C}" dt="2021-02-23T12:14:35.560" v="217"/>
          <ac:spMkLst>
            <pc:docMk/>
            <pc:sldMk cId="484241503" sldId="284"/>
            <ac:spMk id="14" creationId="{BB4694C6-CDE0-4E4E-B83F-8690010F27B1}"/>
          </ac:spMkLst>
        </pc:spChg>
        <pc:spChg chg="add mod">
          <ac:chgData name="Bijnen, JAM (Johan)" userId="26a08f2c-01df-42fd-8b2e-f6be77dec936" providerId="ADAL" clId="{92B63F56-DC01-42EF-8851-081E8F0D333C}" dt="2021-02-23T12:19:10.442" v="309" actId="1076"/>
          <ac:spMkLst>
            <pc:docMk/>
            <pc:sldMk cId="484241503" sldId="284"/>
            <ac:spMk id="15" creationId="{1765BAB7-6B23-4E8A-BD1D-04BDF43FA1ED}"/>
          </ac:spMkLst>
        </pc:spChg>
        <pc:spChg chg="add mod">
          <ac:chgData name="Bijnen, JAM (Johan)" userId="26a08f2c-01df-42fd-8b2e-f6be77dec936" providerId="ADAL" clId="{92B63F56-DC01-42EF-8851-081E8F0D333C}" dt="2021-02-23T12:18:28.280" v="301" actId="1076"/>
          <ac:spMkLst>
            <pc:docMk/>
            <pc:sldMk cId="484241503" sldId="284"/>
            <ac:spMk id="16" creationId="{2CC62C42-A652-48A4-B5E4-C46A1436AB37}"/>
          </ac:spMkLst>
        </pc:spChg>
        <pc:spChg chg="add mod">
          <ac:chgData name="Bijnen, JAM (Johan)" userId="26a08f2c-01df-42fd-8b2e-f6be77dec936" providerId="ADAL" clId="{92B63F56-DC01-42EF-8851-081E8F0D333C}" dt="2021-02-23T12:19:19.063" v="310" actId="1076"/>
          <ac:spMkLst>
            <pc:docMk/>
            <pc:sldMk cId="484241503" sldId="284"/>
            <ac:spMk id="17" creationId="{E38F03B2-837F-4BCB-9288-EEA1EFA6B59C}"/>
          </ac:spMkLst>
        </pc:spChg>
        <pc:spChg chg="mod">
          <ac:chgData name="Bijnen, JAM (Johan)" userId="26a08f2c-01df-42fd-8b2e-f6be77dec936" providerId="ADAL" clId="{92B63F56-DC01-42EF-8851-081E8F0D333C}" dt="2021-02-23T12:13:15.434" v="189" actId="20577"/>
          <ac:spMkLst>
            <pc:docMk/>
            <pc:sldMk cId="484241503" sldId="284"/>
            <ac:spMk id="9219" creationId="{00000000-0000-0000-0000-000000000000}"/>
          </ac:spMkLst>
        </pc:spChg>
        <pc:spChg chg="del mod">
          <ac:chgData name="Bijnen, JAM (Johan)" userId="26a08f2c-01df-42fd-8b2e-f6be77dec936" providerId="ADAL" clId="{92B63F56-DC01-42EF-8851-081E8F0D333C}" dt="2021-02-23T12:05:49.957" v="122" actId="478"/>
          <ac:spMkLst>
            <pc:docMk/>
            <pc:sldMk cId="484241503" sldId="284"/>
            <ac:spMk id="9221" creationId="{00000000-0000-0000-0000-000000000000}"/>
          </ac:spMkLst>
        </pc:spChg>
        <pc:picChg chg="mod">
          <ac:chgData name="Bijnen, JAM (Johan)" userId="26a08f2c-01df-42fd-8b2e-f6be77dec936" providerId="ADAL" clId="{92B63F56-DC01-42EF-8851-081E8F0D333C}" dt="2021-02-23T12:19:07.282" v="308" actId="1076"/>
          <ac:picMkLst>
            <pc:docMk/>
            <pc:sldMk cId="484241503" sldId="284"/>
            <ac:picMk id="2" creationId="{DF3A22B4-B746-4BA3-8906-192F386E0908}"/>
          </ac:picMkLst>
        </pc:picChg>
        <pc:picChg chg="del">
          <ac:chgData name="Bijnen, JAM (Johan)" userId="26a08f2c-01df-42fd-8b2e-f6be77dec936" providerId="ADAL" clId="{92B63F56-DC01-42EF-8851-081E8F0D333C}" dt="2021-02-23T12:03:45.563" v="97" actId="478"/>
          <ac:picMkLst>
            <pc:docMk/>
            <pc:sldMk cId="484241503" sldId="284"/>
            <ac:picMk id="6" creationId="{00000000-0000-0000-0000-000000000000}"/>
          </ac:picMkLst>
        </pc:picChg>
      </pc:sldChg>
      <pc:sldChg chg="modSp">
        <pc:chgData name="Bijnen, JAM (Johan)" userId="26a08f2c-01df-42fd-8b2e-f6be77dec936" providerId="ADAL" clId="{92B63F56-DC01-42EF-8851-081E8F0D333C}" dt="2021-02-23T12:20:27.138" v="341" actId="20577"/>
        <pc:sldMkLst>
          <pc:docMk/>
          <pc:sldMk cId="2629430695" sldId="287"/>
        </pc:sldMkLst>
        <pc:spChg chg="mod">
          <ac:chgData name="Bijnen, JAM (Johan)" userId="26a08f2c-01df-42fd-8b2e-f6be77dec936" providerId="ADAL" clId="{92B63F56-DC01-42EF-8851-081E8F0D333C}" dt="2021-02-23T12:20:27.138" v="341" actId="20577"/>
          <ac:spMkLst>
            <pc:docMk/>
            <pc:sldMk cId="2629430695" sldId="287"/>
            <ac:spMk id="1024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447D9-1B54-40C6-A626-EE583A9694C8}" type="datetimeFigureOut">
              <a:rPr lang="nl-NL" smtClean="0"/>
              <a:pPr/>
              <a:t>23-2-2021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7476B-34A9-4A05-B615-F8A3390B1E6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3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5D35DB8-1BAC-47EF-9810-8F874A5BFF17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809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7476B-34A9-4A05-B615-F8A3390B1E62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499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88DC8-AE8C-403A-9446-E9834F0700D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772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31135-5117-4D2A-BD54-C73712401B8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2178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B65FA-E8AE-45EB-913F-93634F7BBD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08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58E4B-C20C-4EA8-BA1C-83B07C3F4A1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929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E8FE0-D6F9-4493-A32D-F0034C05221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847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08003-A9B6-40C9-A8FD-B9F4F9FA574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134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16F2-E874-4662-9D64-A2ACC0225C5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572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86805-C6AB-4678-8F60-53C9F9AB04B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590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2753-ABA5-44EF-9778-57A811F2A22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781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3E051-7123-483F-B32F-66DDE8CA96B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965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19FB6-C3D8-484E-9C82-C3506FEF87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746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7D2A3D-276C-4B02-A438-F44BAFFBAE3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hyperlink" Target="https://www.youtube.com/watch?v=Un19EIHeK5g&amp;feature=youtu.b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iahhbL6V1g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5" Type="http://schemas.openxmlformats.org/officeDocument/2006/relationships/image" Target="../media/image5.png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§5.2 Waar kun je werken?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welke ondernemingsvormen er zijn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een bedrijf georganiseerd is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 welke sectoren je kunt werken</a:t>
            </a:r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138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§5.2 Waar kun je werken?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D:\Pincode - 6e editie\Pincode - vmbo bb\ICT\Leerjaar 3\verkleind-beeld-Pincode-3gt\verkleind-beeld-Pincode-3gt\5 - hoofdstuk 5\808259E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420887"/>
            <a:ext cx="3810000" cy="266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Pincode - 6e editie\Pincode - vmbo bb\ICT\Leerjaar 3\verkleind-beeld-Pincode-3gt\verkleind-beeld-Pincode-3gt\5 - hoofdstuk 5\808259E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11" y="2420888"/>
            <a:ext cx="3998235" cy="266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8414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790" y="1467858"/>
            <a:ext cx="8135938" cy="4494465"/>
          </a:xfrm>
        </p:spPr>
        <p:txBody>
          <a:bodyPr/>
          <a:lstStyle/>
          <a:p>
            <a:pPr algn="l"/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Arbeidsmotieven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zijn redenen om te willen werken. Mensen werken om: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inkomen te verdienen.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nuttig en zinvol bezig te zijn.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contact met andere mensen, klanten of collega’s te hebben.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regelmaat aan je leven te geven.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te ontwikkelen doordat je nieuwe dingen leert.</a:t>
            </a:r>
          </a:p>
        </p:txBody>
      </p:sp>
      <p:sp>
        <p:nvSpPr>
          <p:cNvPr id="922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Arbeidsmotieven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570306"/>
            <a:ext cx="8135938" cy="4264927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zelfstandig ondernemer moet zich inschrijven bij de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Kamer van Koophandel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(KvK) en een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ondernemingsvorm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kiezen. 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Kijk onderstaande filmpje voor uitleg.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57200" y="42730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Ondernemingsvormen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159B36B-785B-41B6-BB60-0450F0A39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62" y="4177703"/>
            <a:ext cx="688908" cy="359695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4D50154-CC3B-4268-8ACD-3E198943012C}"/>
              </a:ext>
            </a:extLst>
          </p:cNvPr>
          <p:cNvSpPr/>
          <p:nvPr/>
        </p:nvSpPr>
        <p:spPr>
          <a:xfrm>
            <a:off x="476276" y="4586151"/>
            <a:ext cx="75829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>
                <a:solidFill>
                  <a:srgbClr val="323130"/>
                </a:solidFill>
                <a:latin typeface="Segoe UI" panose="020B0502040204020203" pitchFamily="34" charset="0"/>
                <a:hlinkClick r:id="rId4"/>
              </a:rPr>
              <a:t>https://www.youtube.com/watch?v=Un19EIHeK5g&amp;feature=youtu.be</a:t>
            </a:r>
            <a:endParaRPr lang="nl-NL" b="1" dirty="0">
              <a:solidFill>
                <a:srgbClr val="323130"/>
              </a:solidFill>
              <a:latin typeface="Segoe UI" panose="020B0502040204020203" pitchFamily="34" charset="0"/>
            </a:endParaRPr>
          </a:p>
          <a:p>
            <a:endParaRPr lang="nl-N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452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1196752"/>
            <a:ext cx="8135938" cy="487440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Maak in je Word-document </a:t>
            </a:r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opgaven_hoofdstuk_5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een duidelijke tabel van alle ondernemingsvormen: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Meerdere eigenaren? Vul in ja of nee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Wel of niet </a:t>
            </a:r>
            <a:r>
              <a:rPr 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prive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aansprakelijk? Vul in ja of nee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Hebben ze aandelen? Vul in ja of nee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Doe het zo: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Opdracht  par. 5.2</a:t>
            </a: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192E824F-230F-4BC2-AA85-5A22B19915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339262"/>
              </p:ext>
            </p:extLst>
          </p:nvPr>
        </p:nvGraphicFramePr>
        <p:xfrm>
          <a:off x="755576" y="4547770"/>
          <a:ext cx="6779865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36276106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844612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92558289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680560075"/>
                    </a:ext>
                  </a:extLst>
                </a:gridCol>
                <a:gridCol w="587177">
                  <a:extLst>
                    <a:ext uri="{9D8B030D-6E8A-4147-A177-3AD203B41FA5}">
                      <a16:colId xmlns:a16="http://schemas.microsoft.com/office/drawing/2014/main" val="28727278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Eenmanszaak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31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Meerdere eigenaren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963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Privé- aansprakelijk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395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Aandelen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J/N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61588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9528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5508" y="1566610"/>
            <a:ext cx="7854630" cy="4494465"/>
          </a:xfrm>
        </p:spPr>
        <p:txBody>
          <a:bodyPr/>
          <a:lstStyle/>
          <a:p>
            <a:pPr algn="l"/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Arbeidsverdeling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gebeurt binnen elk bedrijf of organisatie. Taken worden verdeeld en iedere medewerker doet waar hij goed in is.</a:t>
            </a:r>
            <a:b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Je hebt dan elk je eigen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werk is bijvoorbeeld verdeeld in leidinggevende en uitvoerende taken.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i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Kijk onderstaande filmpje</a:t>
            </a:r>
          </a:p>
          <a:p>
            <a:pPr algn="l"/>
            <a:r>
              <a:rPr lang="nl-NL" sz="2800" dirty="0">
                <a:hlinkClick r:id="rId3"/>
              </a:rPr>
              <a:t>https://youtu.be/jiahhbL6V1g</a:t>
            </a:r>
            <a:endParaRPr lang="nl-NL" sz="2800" dirty="0"/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Arbeidsverdeling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0A59379-0AB6-4EF4-8FE1-DFA9D318C1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600" y="5701380"/>
            <a:ext cx="688908" cy="3596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9411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1974" y="1340768"/>
            <a:ext cx="8135938" cy="4494465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 een </a:t>
            </a: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organigram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kun je de verdeling van taken en verantwoordelijkheden duidelijk zien. Bovenaan staat wie leiding geeft met daaronder wie het werk moet uitvoeren. Daarnaast zijn er ondersteunende functies.</a:t>
            </a:r>
            <a:endParaRPr lang="nl-NL" alt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Organigram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DF3A22B4-B746-4BA3-8906-192F386E0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022" y="3784801"/>
            <a:ext cx="6372225" cy="2724150"/>
          </a:xfrm>
          <a:prstGeom prst="rect">
            <a:avLst/>
          </a:prstGeom>
        </p:spPr>
      </p:pic>
      <p:sp>
        <p:nvSpPr>
          <p:cNvPr id="3" name="Pijl: rechts 2">
            <a:extLst>
              <a:ext uri="{FF2B5EF4-FFF2-40B4-BE49-F238E27FC236}">
                <a16:creationId xmlns:a16="http://schemas.microsoft.com/office/drawing/2014/main" id="{E1853A2B-0ECB-459A-8528-934F6239F9FF}"/>
              </a:ext>
            </a:extLst>
          </p:cNvPr>
          <p:cNvSpPr/>
          <p:nvPr/>
        </p:nvSpPr>
        <p:spPr>
          <a:xfrm>
            <a:off x="1968600" y="3588000"/>
            <a:ext cx="2592288" cy="97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Leidinggevend</a:t>
            </a:r>
          </a:p>
        </p:txBody>
      </p:sp>
      <p:sp>
        <p:nvSpPr>
          <p:cNvPr id="8" name="Pijl: rechts 7">
            <a:extLst>
              <a:ext uri="{FF2B5EF4-FFF2-40B4-BE49-F238E27FC236}">
                <a16:creationId xmlns:a16="http://schemas.microsoft.com/office/drawing/2014/main" id="{5999A31F-8D74-41BA-9046-AB394B2ACD68}"/>
              </a:ext>
            </a:extLst>
          </p:cNvPr>
          <p:cNvSpPr/>
          <p:nvPr/>
        </p:nvSpPr>
        <p:spPr>
          <a:xfrm>
            <a:off x="564675" y="4599038"/>
            <a:ext cx="2592288" cy="97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Ondersteunend</a:t>
            </a:r>
          </a:p>
        </p:txBody>
      </p:sp>
      <p:sp>
        <p:nvSpPr>
          <p:cNvPr id="9" name="Pijl: rechts 8">
            <a:extLst>
              <a:ext uri="{FF2B5EF4-FFF2-40B4-BE49-F238E27FC236}">
                <a16:creationId xmlns:a16="http://schemas.microsoft.com/office/drawing/2014/main" id="{E4CBB286-6535-4117-B19D-C49BB50C779A}"/>
              </a:ext>
            </a:extLst>
          </p:cNvPr>
          <p:cNvSpPr/>
          <p:nvPr/>
        </p:nvSpPr>
        <p:spPr>
          <a:xfrm>
            <a:off x="84036" y="5610076"/>
            <a:ext cx="2214986" cy="973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Uitvoerend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A4CBC22-3622-4F65-ACF2-F077D06324A3}"/>
              </a:ext>
            </a:extLst>
          </p:cNvPr>
          <p:cNvSpPr txBox="1"/>
          <p:nvPr/>
        </p:nvSpPr>
        <p:spPr>
          <a:xfrm>
            <a:off x="4835723" y="3747467"/>
            <a:ext cx="1555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Directeur/</a:t>
            </a:r>
          </a:p>
          <a:p>
            <a:r>
              <a:rPr lang="nl-NL" dirty="0" err="1"/>
              <a:t>chefkok</a:t>
            </a: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6EA9FAB-A356-4039-8A0E-F1110B73FB8A}"/>
              </a:ext>
            </a:extLst>
          </p:cNvPr>
          <p:cNvSpPr txBox="1"/>
          <p:nvPr/>
        </p:nvSpPr>
        <p:spPr>
          <a:xfrm>
            <a:off x="3445237" y="4907407"/>
            <a:ext cx="19468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administratie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D1B41AB-545D-4EA1-9566-981816792141}"/>
              </a:ext>
            </a:extLst>
          </p:cNvPr>
          <p:cNvSpPr txBox="1"/>
          <p:nvPr/>
        </p:nvSpPr>
        <p:spPr>
          <a:xfrm>
            <a:off x="5605928" y="4889492"/>
            <a:ext cx="233087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boekhouding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43A7959-B7F4-4B4D-A16B-03000E34893B}"/>
              </a:ext>
            </a:extLst>
          </p:cNvPr>
          <p:cNvSpPr txBox="1"/>
          <p:nvPr/>
        </p:nvSpPr>
        <p:spPr>
          <a:xfrm>
            <a:off x="2636151" y="5836409"/>
            <a:ext cx="104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kok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765BAB7-6B23-4E8A-BD1D-04BDF43FA1ED}"/>
              </a:ext>
            </a:extLst>
          </p:cNvPr>
          <p:cNvSpPr txBox="1"/>
          <p:nvPr/>
        </p:nvSpPr>
        <p:spPr>
          <a:xfrm>
            <a:off x="4112442" y="5858684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kelners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2CC62C42-A652-48A4-B5E4-C46A1436AB37}"/>
              </a:ext>
            </a:extLst>
          </p:cNvPr>
          <p:cNvSpPr txBox="1"/>
          <p:nvPr/>
        </p:nvSpPr>
        <p:spPr>
          <a:xfrm>
            <a:off x="5619839" y="5829387"/>
            <a:ext cx="1381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afwasser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38F03B2-837F-4BCB-9288-EEA1EFA6B59C}"/>
              </a:ext>
            </a:extLst>
          </p:cNvPr>
          <p:cNvSpPr txBox="1"/>
          <p:nvPr/>
        </p:nvSpPr>
        <p:spPr>
          <a:xfrm>
            <a:off x="7187701" y="5836409"/>
            <a:ext cx="1208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gastheer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4241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595585" y="1237248"/>
            <a:ext cx="8583389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dirty="0"/>
              <a:t>In onze samenleving vinden arbeid en productie plaats in de volgende vier </a:t>
            </a:r>
            <a:r>
              <a:rPr lang="nl-NL" i="1" dirty="0"/>
              <a:t>productiesectoren</a:t>
            </a:r>
            <a:r>
              <a:rPr lang="nl-NL" dirty="0"/>
              <a:t>.</a:t>
            </a:r>
          </a:p>
          <a:p>
            <a:endParaRPr lang="nl-NL" altLang="nl-NL" dirty="0"/>
          </a:p>
          <a:p>
            <a:pPr eaLnBrk="1" hangingPunct="1"/>
            <a:r>
              <a:rPr lang="nl-NL" altLang="nl-NL" b="1" dirty="0"/>
              <a:t>1. Primaire sector</a:t>
            </a:r>
            <a:r>
              <a:rPr lang="nl-NL" altLang="nl-NL" b="1"/>
              <a:t>. </a:t>
            </a:r>
            <a:endParaRPr lang="nl-NL" altLang="nl-NL" b="1" dirty="0"/>
          </a:p>
          <a:p>
            <a:pPr eaLnBrk="1" hangingPunct="1"/>
            <a:r>
              <a:rPr lang="nl-NL" altLang="nl-NL" dirty="0"/>
              <a:t>Landbouw, visserij en delfstoffenwinning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b="1" dirty="0"/>
              <a:t>2. Secundaire sector</a:t>
            </a:r>
          </a:p>
          <a:p>
            <a:pPr eaLnBrk="1" hangingPunct="1"/>
            <a:r>
              <a:rPr lang="nl-NL" altLang="nl-NL" dirty="0"/>
              <a:t>Industrie, bouw en ambachten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b="1" dirty="0"/>
              <a:t>3. Tertiaire sector</a:t>
            </a:r>
          </a:p>
          <a:p>
            <a:pPr eaLnBrk="1" hangingPunct="1"/>
            <a:r>
              <a:rPr lang="nl-NL" altLang="nl-NL" dirty="0"/>
              <a:t>Commerciële dienstverlening</a:t>
            </a:r>
          </a:p>
          <a:p>
            <a:pPr eaLnBrk="1" hangingPunct="1"/>
            <a:endParaRPr lang="nl-NL" altLang="nl-NL" b="1" dirty="0"/>
          </a:p>
          <a:p>
            <a:pPr eaLnBrk="1" hangingPunct="1"/>
            <a:r>
              <a:rPr lang="nl-NL" altLang="nl-NL" b="1" dirty="0"/>
              <a:t>4. Quartaire sector</a:t>
            </a:r>
          </a:p>
          <a:p>
            <a:pPr eaLnBrk="1" hangingPunct="1"/>
            <a:r>
              <a:rPr lang="nl-NL" altLang="nl-NL" dirty="0"/>
              <a:t>Niet-commerciële dienstverlening</a:t>
            </a:r>
          </a:p>
        </p:txBody>
      </p:sp>
      <p:sp>
        <p:nvSpPr>
          <p:cNvPr id="1024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sp>
        <p:nvSpPr>
          <p:cNvPr id="6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Productiesectoren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2943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340768"/>
            <a:ext cx="8784976" cy="4799557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Maak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in je schrift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opgaven 12 t/m 16 en 18 t/m 23 uit het boek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AutoNum type="arabicPeriod" startAt="2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Vergeet niet je schema ‘ondernemingsvormen’ toe aan het word-document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57200" y="39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‘Huiswerk’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41537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7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a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f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f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f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f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18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427</Words>
  <Application>Microsoft Office PowerPoint</Application>
  <PresentationFormat>Diavoorstelling (4:3)</PresentationFormat>
  <Paragraphs>87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Times New Roman</vt:lpstr>
      <vt:lpstr>Standaardontwerp</vt:lpstr>
      <vt:lpstr>§5.2 Waar kun je werken?</vt:lpstr>
      <vt:lpstr>§5.2 Waar kun je werken?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Bijnen, JAM (Johan)</cp:lastModifiedBy>
  <cp:revision>69</cp:revision>
  <dcterms:created xsi:type="dcterms:W3CDTF">2011-02-22T13:52:07Z</dcterms:created>
  <dcterms:modified xsi:type="dcterms:W3CDTF">2021-02-23T12:20:28Z</dcterms:modified>
</cp:coreProperties>
</file>